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3" r:id="rId3"/>
    <p:sldId id="257" r:id="rId4"/>
    <p:sldId id="258" r:id="rId5"/>
    <p:sldId id="259" r:id="rId6"/>
    <p:sldId id="262" r:id="rId7"/>
    <p:sldId id="260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357166"/>
            <a:ext cx="8143932" cy="4214842"/>
          </a:xfrm>
          <a:solidFill>
            <a:schemeClr val="bg2"/>
          </a:solidFill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Административные наказания за нарушения общественного порядка в Республике Казахстан</a:t>
            </a:r>
            <a:endParaRPr lang="ru-RU" sz="5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Блок-схема: процесс 3"/>
          <p:cNvSpPr/>
          <p:nvPr/>
        </p:nvSpPr>
        <p:spPr>
          <a:xfrm>
            <a:off x="2928926" y="5072074"/>
            <a:ext cx="5857916" cy="1428760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Специальность «Сестринское дело», дневное</a:t>
            </a:r>
          </a:p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Зав.отделением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Абдиманова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Б.Ж.</a:t>
            </a:r>
          </a:p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Куратор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Умбеталиева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А.Б.</a:t>
            </a:r>
          </a:p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уч.год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aiger\AppData\Local\Microsoft\Windows\INetCache\Content.Word\WhatsApp Image 2024-01-15 at 23.02.40.jpeg"/>
          <p:cNvPicPr/>
          <p:nvPr/>
        </p:nvPicPr>
        <p:blipFill>
          <a:blip r:embed="rId2" cstate="print"/>
          <a:srcRect l="21936" r="20988"/>
          <a:stretch>
            <a:fillRect/>
          </a:stretch>
        </p:blipFill>
        <p:spPr bwMode="auto">
          <a:xfrm>
            <a:off x="571472" y="285728"/>
            <a:ext cx="157163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22123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1 января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года МРП в Республике Казахстан составило – </a:t>
            </a:r>
          </a:p>
          <a:p>
            <a:pPr algn="ctr">
              <a:buNone/>
            </a:pPr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932</a:t>
            </a: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тенге</a:t>
            </a:r>
            <a:endParaRPr lang="ru-RU" sz="6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221457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Месячный расчетный показатель (МРП) </a:t>
            </a:r>
            <a:b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US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году: </a:t>
            </a:r>
            <a:endParaRPr lang="ru-RU" sz="4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285860"/>
            <a:ext cx="8258204" cy="464347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Штраф в размере 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 МРП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80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тенге). </a:t>
            </a:r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 если в течение года нарушение совершено повторно, </a:t>
            </a:r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 штраф увеличивается </a:t>
            </a:r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 МРП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 курение на борту самолета предусмотрен штраф </a:t>
            </a:r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размере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50 МРП. 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Курение в неположенном месте</a:t>
            </a:r>
            <a:endParaRPr lang="ru-RU" sz="4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Keine Nichtraucher Stock Vektor Art und mehr Bilder von 2015 - 2015,  Brennen, Computergrafiken - iStoc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4" y="2571745"/>
            <a:ext cx="2286015" cy="2071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785786" y="1857365"/>
            <a:ext cx="7643866" cy="3714775"/>
          </a:xfrm>
          <a:ln>
            <a:solidFill>
              <a:schemeClr val="bg2">
                <a:lumMod val="25000"/>
              </a:schemeClr>
            </a:solidFill>
          </a:ln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sz="4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Грозит сначала предупреждение, а затем штраф в размере </a:t>
            </a:r>
          </a:p>
          <a:p>
            <a:pPr algn="ctr">
              <a:buNone/>
            </a:pPr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 5 до 10 МРП </a:t>
            </a:r>
          </a:p>
          <a:p>
            <a:pPr algn="ctr">
              <a:buNone/>
            </a:pPr>
            <a:r>
              <a:rPr lang="ru-RU" sz="4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либо </a:t>
            </a:r>
            <a:r>
              <a:rPr lang="ru-RU" sz="4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административный арест </a:t>
            </a:r>
          </a:p>
          <a:p>
            <a:pPr algn="ctr">
              <a:buNone/>
            </a:pPr>
            <a:r>
              <a:rPr lang="ru-RU" sz="4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 суток.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  <a:solidFill>
            <a:schemeClr val="bg2"/>
          </a:solidFill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выброс мусора </a:t>
            </a:r>
            <a:b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неположенном месте </a:t>
            </a:r>
            <a:endParaRPr lang="ru-RU" sz="4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Таблички Не надо мусорить - Изготовление табличек на заказ в типографии  Фантазия в СПб - tablichkispb.ru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5214950"/>
            <a:ext cx="285750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928926" y="1357298"/>
            <a:ext cx="5757874" cy="5214974"/>
          </a:xfrm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r">
              <a:buNone/>
            </a:pPr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Штраф -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19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60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тенге. </a:t>
            </a:r>
          </a:p>
          <a:p>
            <a:pPr algn="r">
              <a:buNone/>
            </a:pPr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 повторное нарушение в течение года —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тенге (10 МРП). </a:t>
            </a:r>
          </a:p>
          <a:p>
            <a:pPr algn="r">
              <a:buNone/>
            </a:pPr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Официально запрещено нарушать режим тишины с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20.00  до 9:00 часов.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нарушение тишины </a:t>
            </a:r>
            <a:endParaRPr lang="ru-RU" sz="4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О нарушении тишины и покоя жителей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357298"/>
            <a:ext cx="2376492" cy="19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 descr="Картинки знак не шуметь по окружающему миру (63 фото) » Картинки и статусы  про окружающий мир вокруг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643314"/>
            <a:ext cx="2357454" cy="23574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Нецензурная брань в СМИ и произведениях «массовой культуры» —  КРИМИНАЛИСТЫ.РУ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500306"/>
            <a:ext cx="7072362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Ужесточение наказания за нецензурную брань вступило в силу в Казахстане -  Semey Ainasy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85728"/>
            <a:ext cx="485778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428736"/>
            <a:ext cx="8643998" cy="5000660"/>
          </a:xfrm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Казахстане штраф </a:t>
            </a:r>
            <a:endParaRPr lang="ru-RU" sz="5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нецензурную брань (мат) в общественном месте </a:t>
            </a:r>
            <a:endParaRPr lang="ru-RU" sz="5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 20 МРП </a:t>
            </a:r>
          </a:p>
          <a:p>
            <a:pPr algn="ctr">
              <a:buNone/>
            </a:pPr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или арест до 15 суток. </a:t>
            </a:r>
            <a:endParaRPr lang="ru-RU" sz="5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214446"/>
          </a:xfrm>
          <a:solidFill>
            <a:schemeClr val="bg2"/>
          </a:solidFill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нецензурную брань в общественных местах</a:t>
            </a:r>
            <a:endParaRPr lang="ru-RU" sz="4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357166"/>
            <a:ext cx="4000528" cy="6143668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Уважаемые обучающиеся колледжа «</a:t>
            </a:r>
            <a:r>
              <a:rPr lang="ru-RU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Аяжан</a:t>
            </a: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», </a:t>
            </a:r>
          </a:p>
          <a:p>
            <a:pPr algn="ctr">
              <a:buNone/>
            </a:pP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соблюдайте </a:t>
            </a:r>
          </a:p>
          <a:p>
            <a:pPr algn="ctr">
              <a:buNone/>
            </a:pP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общественный порядок.</a:t>
            </a:r>
          </a:p>
          <a:p>
            <a:pPr algn="ctr">
              <a:buNone/>
            </a:pP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Берегите себя и своих близких.</a:t>
            </a:r>
          </a:p>
          <a:p>
            <a:pPr algn="ctr">
              <a:buNone/>
            </a:pP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Уважайте окружающих </a:t>
            </a:r>
          </a:p>
          <a:p>
            <a:pPr algn="ctr">
              <a:buNone/>
            </a:pP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Вас людей.</a:t>
            </a:r>
            <a:endParaRPr lang="ru-RU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Разработка урока самопознания на тему &quot;Истоки уважения&quot; - прочее, урок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428736"/>
            <a:ext cx="4357718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87</TotalTime>
  <Words>154</Words>
  <PresentationFormat>Экран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Административные наказания за нарушения общественного порядка в Республике Казахстан</vt:lpstr>
      <vt:lpstr>Месячный расчетный показатель (МРП)  в 2025 году: </vt:lpstr>
      <vt:lpstr>Курение в неположенном месте</vt:lpstr>
      <vt:lpstr>За выброс мусора  в неположенном месте </vt:lpstr>
      <vt:lpstr>За нарушение тишины </vt:lpstr>
      <vt:lpstr>Слайд 6</vt:lpstr>
      <vt:lpstr>За нецензурную брань в общественных местах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Административные наказания за нарушения общественного порядка в Республике Казахстан</dc:title>
  <dc:creator>Колледж-Аяжан</dc:creator>
  <cp:lastModifiedBy>Колледж-Аяжан</cp:lastModifiedBy>
  <cp:revision>11</cp:revision>
  <dcterms:created xsi:type="dcterms:W3CDTF">2023-09-18T09:15:51Z</dcterms:created>
  <dcterms:modified xsi:type="dcterms:W3CDTF">2025-09-12T05:28:42Z</dcterms:modified>
</cp:coreProperties>
</file>